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1" r:id="rId11"/>
    <p:sldId id="303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73" r:id="rId21"/>
    <p:sldId id="274" r:id="rId22"/>
    <p:sldId id="275" r:id="rId23"/>
    <p:sldId id="277" r:id="rId24"/>
    <p:sldId id="278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55"/>
    <p:restoredTop sz="96405"/>
  </p:normalViewPr>
  <p:slideViewPr>
    <p:cSldViewPr snapToGrid="0">
      <p:cViewPr varScale="1">
        <p:scale>
          <a:sx n="184" d="100"/>
          <a:sy n="184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48:31.4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1 133 24575,'14'60'0,"0"0"0,12 36 0,-12-92 0,-3-2 0,-7-2 0,3 0 0,1-3 0,-2 0 0,2-6 0,-5 0 0,-1-2 0,-1 2 0,-1 2 0,0 1 0,0-1 0,-1-3 0,-2 0 0,-2-3 0,-1 1 0,0-1 0,1-1 0,2 2 0,1 2 0,4 2 0,3 3 0,5 0 0,6-3 0,5-1 0,3-4 0,4-1 0,3-5 0,6-5 0,4-2 0,-3 1 0,-7 6 0,-8 6 0,-12 7 0,-5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0:20.2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24575,'20'14'0,"0"2"0,2 6 0,0 0 0,1 2 0,-1 0 0,-5-4 0,-2-3 0,-3-3 0,-3-3 0,0-1 0,-5-3 0,-1-3 0,-1-2 0,0 1 0,1 1 0,-2 1 0,1-2 0,-2-1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3:19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5:43.3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0 126 24575,'54'-28'0,"-1"0"0,-22 12 0,28-15 0,-11 9 0,-45 22 0,-3 0 0,-4 0 0,-1 0 0,0 1 0,2-1 0,2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04:31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24575,'0'6'0,"0"2"0,1 5 0,2 2 0,2 3 0,0-1 0,0-2 0,0-2 0,-2-2 0,0-2 0,-2-1 0,0-2 0,0-2 0,1-2 0,1 0 0,1-1 0,0-1 0,2 0 0,2-1 0,1-2 0,1-2 0,0-3 0,1-1 0,-2-2 0,0 2 0,-1 0 0,-2 1 0,1 1 0,0 0 0,0 0 0,2-1 0,0 1 0,0 0 0,1 2 0,0-1 0,1 1 0,-2 0 0,-1 1 0,-1 1 0,-2 1 0,0 0 0,1 2 0,0-1 0,-1 1 0,-1 0 0,-2 0 0,1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6:04:51.4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48:32.9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1:49.034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1:50.9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5123.22021"/>
      <inkml:brushProperty name="anchorY" value="-7789.99756"/>
      <inkml:brushProperty name="scaleFactor" value="0.5"/>
    </inkml:brush>
  </inkml:definitions>
  <inkml:trace contextRef="#ctx0" brushRef="#br0">0 43 24575,'19'0'0,"15"0"0,21 0 0,15 0 0,7-3 0,-2-2 0,-7 1 0,-5 0 0,-10 1 0,-9-1 0,-7 0 0,-15 0 0,-1 4 0,-8 0 0,5-4 0,-5 1 0,4-1 0,-7 3 0,-6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2:50.56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0882.94336"/>
      <inkml:brushProperty name="anchorY" value="-15383.09961"/>
      <inkml:brushProperty name="scaleFactor" value="0.5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2:51.75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22265.0625"/>
      <inkml:brushProperty name="anchorY" value="-26437.96484"/>
      <inkml:brushProperty name="scaleFactor" value="0.5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8T11:52:52.833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3647.18359"/>
      <inkml:brushProperty name="anchorY" value="-37492.83203"/>
      <inkml:brushProperty name="scaleFactor" value="0.5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0:13.1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24575,'12'0'0,"17"0"0,38 0 0,27 0 0,-36 0 0,0 0 0,-4 0 0,-2 0 0,27 0 0,-24 0 0,-24 0 0,-18 0 0,-8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29T05:40:17.6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1 237 24575,'5'-6'0,"3"0"0,5-3 0,5-3 0,6-3 0,3-3 0,-2 3 0,-1 1 0,-2 0 0,-1 1 0,2-4 0,-2 2 0,0-1 0,-2 1 0,1 1 0,-3 2 0,-3 2 0,-2 3 0,-4 2 0,-2 2 0,-4 3 0,-3 2 0,0 3 0,3 0 0,-2-1 0,2-3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11B0-FBBF-4A00-0ABD-1B6BF8AE6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C6FE8-27DD-511B-61FA-BA83E9C4B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7B23-ABC9-3AA4-DA76-C8CF358C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1732F-5107-958A-4903-38CB53AF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1F967-3DB6-551B-400F-0513E3199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62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2421-CFB9-86ED-A0F2-BBE9CAAB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D50B0-59EE-17C9-46EC-6F71ED74F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4C007-E558-757A-F95A-B1CBF2BB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1A6D7-87FD-1C92-A35C-D4D4E848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4FFE6-B29C-4BE2-654C-FA40952C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7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8EE701-AAAD-9B7D-1C49-7E5F84785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C4692-A0A5-63F0-4CAC-F4DC9CB26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85952-CBC9-634F-9E71-4FD8DD166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43FCB-BD79-0EFC-70BD-7EBF5EE0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AF2D3-0E23-E2CC-FC96-1770A55A8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8D4B-1622-6C81-3426-8BCC3FAE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559B5-B03E-3A72-F4F0-1D997F567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5F684-A287-2EFD-12B5-F8CD01083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3150E-A6B9-E9CB-994C-A495CEB5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34DCC-E70A-DB50-7DF7-AE5C62B1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5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D7C0-93D1-B09C-1071-EB3EAA9A0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D96AF-36B9-DE27-034B-3BD1DE69B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57540-7C17-7FF8-51EB-94118E70B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6D3BE-72A3-3355-33DD-E6F795B4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B3342-F8A2-422B-A3F7-7967B42EB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2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98C1-EA07-E332-D19E-6D16E3B4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0BB47-D33F-AD42-9D36-0CDD5CFDC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10995B-5791-C96B-9AD5-ED6369FFD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C0EDF-F52F-29EB-483A-5CCD8455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81542-A4A8-694E-C184-7927B38C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C430C-D717-10B0-7CE3-70FF07D9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4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88A2-0517-A093-9F7D-F26BA25D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7CA1D-A6FC-F3DC-EFD3-EDB06335B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88F4C-0F87-34C2-A5B7-1285E2559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0482C-FDB3-6B53-C9B5-4B2505C7B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A19237-41E1-0ABC-E0D2-D4F2ECEB1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94D3E3-9F75-4346-7944-9C69659C4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4D8263-D20D-0624-B21F-40952D26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A1E39-2913-8D0A-F64D-4C1212365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5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4739-DC21-8082-1CAD-21DBACE7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64321-E19C-80C8-30C1-6282823E1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FA565-5842-586A-4B89-437162C7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D56C2-3B75-129D-A343-9C6A47A4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89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E0537-2F3E-7E71-1266-6CB400D3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E153A2-6014-9BAC-60C0-1ECAF2D2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BDCA3-C236-22AE-FC62-27D3CE247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8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A868-9D77-39B3-643E-C736EA9E8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FB53-BF17-D47D-DC88-B348209AF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45C933-97CF-C94C-100F-62F57EC8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25631-30C0-7F59-CD7A-161C1BC2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5F46D-BF97-62B6-917F-A0650217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C01F8F-741A-DB6D-AF91-2F0F74C1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6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87226-4E3E-1D0D-BC18-614E5186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19E35B-7975-960B-1C4E-B4D5BBD93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D2CFB-524C-95AE-FFA9-D935F0BF2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F1AE0-DB19-88B3-A62F-668DC12B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5B016-B1ED-CAF6-8FDC-71273BB6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D85E1-546D-4929-946F-93735082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291C3-1A60-28E7-3B77-CEE46AC1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E1A90-1F74-E44A-E4F3-68FF1FD77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BAD71-8B49-CFD1-A6C9-DBCCDD5D26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65CE-54FB-CF4D-89EB-266269EAC37B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1659D-B0C9-182F-286B-C2AB9B985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5A70-A07A-99BA-A562-DA64DB543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20F77-5027-9744-B5F9-B6009FEE7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8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510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21.png"/><Relationship Id="rId4" Type="http://schemas.openxmlformats.org/officeDocument/2006/relationships/image" Target="../media/image180.png"/><Relationship Id="rId9" Type="http://schemas.openxmlformats.org/officeDocument/2006/relationships/customXml" Target="../ink/ink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1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718C1-936D-2DEC-D3F5-871AB34CA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Fabric Understanding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00453E-F88B-529F-5FFF-AFCBAA2D38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0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2451B-3E05-04B5-2126-22FECEF9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7" y="124926"/>
            <a:ext cx="5812973" cy="3366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688BB-6027-B7B3-6D79-AFB42C2C0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506" y="2531770"/>
            <a:ext cx="7581901" cy="43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0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334F2B-B5B5-5FBA-1368-98FD6F674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022" y="1108528"/>
            <a:ext cx="7772400" cy="42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7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7BF06-9998-006F-38A9-0D0F26ED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29142"/>
          </a:xfrm>
        </p:spPr>
        <p:txBody>
          <a:bodyPr>
            <a:normAutofit fontScale="90000"/>
          </a:bodyPr>
          <a:lstStyle/>
          <a:p>
            <a:r>
              <a:rPr lang="en-US" dirty="0"/>
              <a:t>Workspace – add new Lakehouse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81D4-CBBD-39EE-53AA-E6BF4147A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87400"/>
            <a:ext cx="6505825" cy="3234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E8DF2D-FDF1-2DE2-C073-238E2207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133" y="3591578"/>
            <a:ext cx="7213600" cy="308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80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679E2-7802-DD0F-37C8-28A7B997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</a:t>
            </a:r>
            <a:r>
              <a:rPr lang="en-US" dirty="0" err="1"/>
              <a:t>Getdata</a:t>
            </a:r>
            <a:r>
              <a:rPr lang="en-US" dirty="0"/>
              <a:t>- dataflow Gen2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45F1A-57C2-ABC1-24A1-7448A1E3E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5671"/>
            <a:ext cx="5918200" cy="2528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AF48D8-ABC2-D6AE-88C8-03CF1AD85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667" y="3282211"/>
            <a:ext cx="6358466" cy="3446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9B23E6-5DE5-77F5-F330-79A71629B9A1}"/>
                  </a:ext>
                </a:extLst>
              </p14:cNvPr>
              <p14:cNvContentPartPr/>
              <p14:nvPr/>
            </p14:nvContentPartPr>
            <p14:xfrm>
              <a:off x="2330107" y="1628000"/>
              <a:ext cx="148680" cy="128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9B23E6-5DE5-77F5-F330-79A71629B9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3987" y="1621880"/>
                <a:ext cx="1609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F50B54-7F0E-D661-B255-40358FD19CBE}"/>
                  </a:ext>
                </a:extLst>
              </p14:cNvPr>
              <p14:cNvContentPartPr/>
              <p14:nvPr/>
            </p14:nvContentPartPr>
            <p14:xfrm>
              <a:off x="7762507" y="272132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F50B54-7F0E-D661-B255-40358FD19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6387" y="271520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4098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45F4-0864-3A7E-D9C4-C16A9D3B9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075"/>
          </a:xfrm>
        </p:spPr>
        <p:txBody>
          <a:bodyPr/>
          <a:lstStyle/>
          <a:p>
            <a:r>
              <a:rPr lang="en-US" dirty="0"/>
              <a:t>Lakehouse Dataflow – Rename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DDD67-76CA-C101-EFE5-3C45FBE8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467" y="3004759"/>
            <a:ext cx="6934200" cy="37580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F5F015-13AE-8B70-7E64-F008BD60FF2A}"/>
                  </a:ext>
                </a:extLst>
              </p14:cNvPr>
              <p14:cNvContentPartPr/>
              <p14:nvPr/>
            </p14:nvContentPartPr>
            <p14:xfrm>
              <a:off x="1166947" y="153404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F5F015-13AE-8B70-7E64-F008BD60FF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947" y="15254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6DD77C9-D17B-9BC4-4A74-16CE57687FF7}"/>
                  </a:ext>
                </a:extLst>
              </p14:cNvPr>
              <p14:cNvContentPartPr/>
              <p14:nvPr/>
            </p14:nvContentPartPr>
            <p14:xfrm>
              <a:off x="1138147" y="1463480"/>
              <a:ext cx="258480" cy="1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6DD77C9-D17B-9BC4-4A74-16CE57687F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9147" y="1454480"/>
                <a:ext cx="276120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EDCE800-36F3-05E7-94AF-588AE2F84086}"/>
              </a:ext>
            </a:extLst>
          </p:cNvPr>
          <p:cNvGrpSpPr/>
          <p:nvPr/>
        </p:nvGrpSpPr>
        <p:grpSpPr>
          <a:xfrm>
            <a:off x="3420187" y="2709440"/>
            <a:ext cx="360" cy="360"/>
            <a:chOff x="3420187" y="2709440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B17CA0-6CF0-4C6E-8E89-DA67ECDE579E}"/>
                    </a:ext>
                  </a:extLst>
                </p14:cNvPr>
                <p14:cNvContentPartPr/>
                <p14:nvPr/>
              </p14:nvContentPartPr>
              <p14:xfrm>
                <a:off x="3420187" y="270944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B17CA0-6CF0-4C6E-8E89-DA67ECDE579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11187" y="2700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A70944-21F6-D7A0-59AE-7FA9E69497F9}"/>
                    </a:ext>
                  </a:extLst>
                </p14:cNvPr>
                <p14:cNvContentPartPr/>
                <p14:nvPr/>
              </p14:nvContentPartPr>
              <p14:xfrm>
                <a:off x="3420187" y="270944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A70944-21F6-D7A0-59AE-7FA9E69497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1187" y="2700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F0C24B-7C9C-811E-21A7-B6C41AE4CD60}"/>
                  </a:ext>
                </a:extLst>
              </p14:cNvPr>
              <p14:cNvContentPartPr/>
              <p14:nvPr/>
            </p14:nvContentPartPr>
            <p14:xfrm>
              <a:off x="4922467" y="35424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F0C24B-7C9C-811E-21A7-B6C41AE4CD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13467" y="353348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37E17F0-FE0B-B0BA-C317-0F20E62ED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9667" y="1111598"/>
            <a:ext cx="4713355" cy="255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6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1E39D-30B2-F05D-CFA1-E8373FC8B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Dataflow- </a:t>
            </a:r>
            <a:r>
              <a:rPr lang="en-US" dirty="0" err="1"/>
              <a:t>Getdata</a:t>
            </a:r>
            <a:r>
              <a:rPr lang="en-US" dirty="0"/>
              <a:t> – from </a:t>
            </a:r>
            <a:r>
              <a:rPr lang="en-US" dirty="0" err="1"/>
              <a:t>webapi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7E421-B75D-E98B-CE67-24D11101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99" y="3454445"/>
            <a:ext cx="6104467" cy="3308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319F3-F1DB-203F-3686-EEFC6ED30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51885"/>
            <a:ext cx="5182842" cy="28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76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2162-DB37-3A0E-CB66-8015AB676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Autofit/>
          </a:bodyPr>
          <a:lstStyle/>
          <a:p>
            <a:r>
              <a:rPr lang="en-US" sz="2800" dirty="0"/>
              <a:t>Lakehouse dataflow- </a:t>
            </a:r>
            <a:r>
              <a:rPr lang="en-US" sz="2800" dirty="0" err="1"/>
              <a:t>webapi</a:t>
            </a:r>
            <a:r>
              <a:rPr lang="en-US" sz="2800" dirty="0"/>
              <a:t> -Excel file – select sheet for table  import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5E7A3-DBB3-EA92-EC17-638DDADC6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6551"/>
            <a:ext cx="6053667" cy="3280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87B07C-F649-9BB1-9FBF-3B70D906E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3" y="3590682"/>
            <a:ext cx="5884334" cy="31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21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89280-F2C8-28B6-C8DE-B672BE79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Lakehouse dataflow table- with custom column and option setting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61F1F-79D0-2F8C-E362-80652251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1566"/>
            <a:ext cx="5395304" cy="29240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0D03A-3689-D1C5-0505-F8479F365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424" y="2902527"/>
            <a:ext cx="7298402" cy="395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8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908D9-B7FA-B69E-DAD8-D30A36D9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4768"/>
          </a:xfrm>
        </p:spPr>
        <p:txBody>
          <a:bodyPr>
            <a:noAutofit/>
          </a:bodyPr>
          <a:lstStyle/>
          <a:p>
            <a:r>
              <a:rPr lang="en-US" sz="2800" dirty="0"/>
              <a:t>Lakehouse dataflow table – setting enable staging , Query settings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7467E-1293-D5AE-EEBB-328193A5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3511"/>
            <a:ext cx="7446818" cy="4035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645E7-E658-45EF-B9A1-CB30CCAE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34" y="2660073"/>
            <a:ext cx="8214845" cy="41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10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18732-26C5-570E-C4BC-26994E60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7008"/>
          </a:xfrm>
        </p:spPr>
        <p:txBody>
          <a:bodyPr>
            <a:normAutofit/>
          </a:bodyPr>
          <a:lstStyle/>
          <a:p>
            <a:r>
              <a:rPr lang="en-US" sz="3200" dirty="0"/>
              <a:t>Lakehouse dataflow select destination and add Table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A8A3B-2979-345B-CF21-CB577576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51885"/>
            <a:ext cx="7619903" cy="4129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2E170-5A4D-A169-39E3-585D180F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545" y="2803319"/>
            <a:ext cx="7481455" cy="40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0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AAAC67-C4B9-7347-BC12-914B5723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76" y="610281"/>
            <a:ext cx="8092624" cy="470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52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303-753C-8BA0-0DA3-E9C9F7D0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3142"/>
          </a:xfrm>
        </p:spPr>
        <p:txBody>
          <a:bodyPr>
            <a:noAutofit/>
          </a:bodyPr>
          <a:lstStyle/>
          <a:p>
            <a:r>
              <a:rPr lang="en-US" sz="2000" dirty="0"/>
              <a:t>Lakehouse Dataflow destination with Auto or Custom Append/Replace/fixed or Dynamic schema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2BD05-6E24-FE3B-5479-AB1F844F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1565"/>
            <a:ext cx="7210032" cy="3907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53918-76A3-9AB2-B41C-2A08942B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617" y="2362200"/>
            <a:ext cx="8295383" cy="449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55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9711-C171-1A33-F7C8-2E5E90547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3462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dataflow table publish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31B4A-F0FD-D9A9-C7DD-690CDF0F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2205"/>
            <a:ext cx="5196840" cy="2816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E562D-939C-A374-B92D-9862BA05F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15360"/>
            <a:ext cx="6051434" cy="327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45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2CDD-7AAE-9ABB-CA2C-7B205799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0902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– review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07126-87ED-C550-845B-ACFC58DE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310" y="3664373"/>
            <a:ext cx="5892689" cy="3193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BC733-CCF5-806E-382B-D58220399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12751"/>
            <a:ext cx="5892689" cy="31936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F74551-A87F-DDC8-1B0A-CA751387E556}"/>
                  </a:ext>
                </a:extLst>
              </p14:cNvPr>
              <p14:cNvContentPartPr/>
              <p14:nvPr/>
            </p14:nvContentPartPr>
            <p14:xfrm>
              <a:off x="1915680" y="2695200"/>
              <a:ext cx="21888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F74551-A87F-DDC8-1B0A-CA751387E5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09560" y="2689080"/>
                <a:ext cx="23112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DC056E3-9F9D-52AE-5C00-ADBD0DA30F4C}"/>
              </a:ext>
            </a:extLst>
          </p:cNvPr>
          <p:cNvGrpSpPr/>
          <p:nvPr/>
        </p:nvGrpSpPr>
        <p:grpSpPr>
          <a:xfrm>
            <a:off x="1920000" y="2610240"/>
            <a:ext cx="127440" cy="177120"/>
            <a:chOff x="1920000" y="2610240"/>
            <a:chExt cx="127440" cy="17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91566D-3CB4-9EBD-CBA4-BC82EB6F7F4F}"/>
                    </a:ext>
                  </a:extLst>
                </p14:cNvPr>
                <p14:cNvContentPartPr/>
                <p14:nvPr/>
              </p14:nvContentPartPr>
              <p14:xfrm>
                <a:off x="1920000" y="2610240"/>
                <a:ext cx="127440" cy="85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91566D-3CB4-9EBD-CBA4-BC82EB6F7F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13880" y="2604120"/>
                  <a:ext cx="139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CC7673-FFE7-6597-0B48-FD2150BDFC3F}"/>
                    </a:ext>
                  </a:extLst>
                </p14:cNvPr>
                <p14:cNvContentPartPr/>
                <p14:nvPr/>
              </p14:nvContentPartPr>
              <p14:xfrm>
                <a:off x="1931160" y="2706360"/>
                <a:ext cx="74880" cy="81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CC7673-FFE7-6597-0B48-FD2150BDFC3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25040" y="2700240"/>
                  <a:ext cx="87120" cy="9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20DDD1-F448-57DD-3F02-8112705D6C02}"/>
                  </a:ext>
                </a:extLst>
              </p14:cNvPr>
              <p14:cNvContentPartPr/>
              <p14:nvPr/>
            </p14:nvContentPartPr>
            <p14:xfrm>
              <a:off x="6204000" y="35034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20DDD1-F448-57DD-3F02-8112705D6C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7880" y="349728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81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70CF-4344-9FE2-FE2D-D671BE05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0784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Dataflow table – Maintenance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11CA3-4DC1-5AF7-85A8-001B3EAFF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7964"/>
            <a:ext cx="5140036" cy="27857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214846-0D6C-FDBE-0D1F-C3A8B5157EEB}"/>
                  </a:ext>
                </a:extLst>
              </p14:cNvPr>
              <p14:cNvContentPartPr/>
              <p14:nvPr/>
            </p14:nvContentPartPr>
            <p14:xfrm>
              <a:off x="1969320" y="2299560"/>
              <a:ext cx="89640" cy="45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214846-0D6C-FDBE-0D1F-C3A8B5157E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3200" y="2293440"/>
                <a:ext cx="101880" cy="57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9DB5DB9-9260-98C5-8E08-553E53F22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0253" y="3600010"/>
            <a:ext cx="6331527" cy="343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8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3CFE-37C8-A1DC-C4D7-AADA0E65B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943"/>
            <a:ext cx="10515600" cy="507711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dataflow table –Maintenance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B5E29-6E80-4BA0-C9B9-0F26FF1C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88" y="762000"/>
            <a:ext cx="6582620" cy="3567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DD8F4D-2676-38FA-2861-551C9B2F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417" y="2971800"/>
            <a:ext cx="7170584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5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CF345-5D4E-C94D-EE86-2C4A8C083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7766"/>
          </a:xfrm>
        </p:spPr>
        <p:txBody>
          <a:bodyPr>
            <a:normAutofit fontScale="90000"/>
          </a:bodyPr>
          <a:lstStyle/>
          <a:p>
            <a:r>
              <a:rPr lang="en-US" dirty="0"/>
              <a:t>Lakehouse – Dataflow table – check query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87DCD-31BE-5FB6-DEDF-48904BAB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38800"/>
            <a:ext cx="6157626" cy="33372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C508F4-2862-D889-F87C-9BC95A5D4D5D}"/>
                  </a:ext>
                </a:extLst>
              </p14:cNvPr>
              <p14:cNvContentPartPr/>
              <p14:nvPr/>
            </p14:nvContentPartPr>
            <p14:xfrm>
              <a:off x="5341080" y="1717080"/>
              <a:ext cx="97920" cy="5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C508F4-2862-D889-F87C-9BC95A5D4D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960" y="1710960"/>
                <a:ext cx="110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028502-9C63-0B74-7C55-59FF464261C4}"/>
                  </a:ext>
                </a:extLst>
              </p14:cNvPr>
              <p14:cNvContentPartPr/>
              <p14:nvPr/>
            </p14:nvContentPartPr>
            <p14:xfrm>
              <a:off x="6455280" y="52350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028502-9C63-0B74-7C55-59FF464261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9160" y="522888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41181ED-E5D0-92ED-02FA-862C218C1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4691" y="3502216"/>
            <a:ext cx="6191891" cy="335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11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64A7A7-96E2-23AE-D1A5-963250DF0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24" y="867411"/>
            <a:ext cx="8703469" cy="45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FDD8E-F330-FB74-4D55-C4E117FE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6" y="362929"/>
            <a:ext cx="6712015" cy="3645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407D94-AC35-AA30-DEC9-B0E25D99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28" y="3792950"/>
            <a:ext cx="6160294" cy="30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7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A39C31-8863-0D15-8F0C-1E9AA5EB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88" y="742951"/>
            <a:ext cx="8963876" cy="47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0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5803D4-9A0A-6660-787F-682C3182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07" y="62676"/>
            <a:ext cx="7619999" cy="36382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AE29A7-7234-3005-4AA9-2167EF66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894" y="3700885"/>
            <a:ext cx="6300106" cy="31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91D61-943C-5289-13FC-20F82D5DC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07" y="752745"/>
            <a:ext cx="9859031" cy="521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8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22F94-6267-CADE-B16E-A0B6BEA29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36" y="703759"/>
            <a:ext cx="9426888" cy="49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9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D28876-E197-544B-5BEC-17A7DB2F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22" y="376583"/>
            <a:ext cx="5966889" cy="3156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794132-692C-68EB-8BEA-7537118E4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47" y="3119783"/>
            <a:ext cx="6889453" cy="364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100</Words>
  <Application>Microsoft Macintosh PowerPoint</Application>
  <PresentationFormat>Widescreen</PresentationFormat>
  <Paragraphs>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Fabric Understanding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Workspace – add new Lakehouse </vt:lpstr>
      <vt:lpstr>Lakehouse Getdata- dataflow Gen2</vt:lpstr>
      <vt:lpstr>Lakehouse Dataflow – Rename </vt:lpstr>
      <vt:lpstr>Lakehouse Dataflow- Getdata – from webapi</vt:lpstr>
      <vt:lpstr>Lakehouse dataflow- webapi -Excel file – select sheet for table  import</vt:lpstr>
      <vt:lpstr>Lakehouse dataflow table- with custom column and option setting</vt:lpstr>
      <vt:lpstr>Lakehouse dataflow table – setting enable staging , Query settings </vt:lpstr>
      <vt:lpstr>Lakehouse dataflow select destination and add Table </vt:lpstr>
      <vt:lpstr>Lakehouse Dataflow destination with Auto or Custom Append/Replace/fixed or Dynamic schema</vt:lpstr>
      <vt:lpstr>Lakehouse dataflow table publish</vt:lpstr>
      <vt:lpstr>Lakehouse – review Table</vt:lpstr>
      <vt:lpstr>Lakehouse Dataflow table – Maintenance </vt:lpstr>
      <vt:lpstr>Lakehouse dataflow table –Maintenance setup</vt:lpstr>
      <vt:lpstr>Lakehouse – Dataflow table – check query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Fabric Understanding</dc:title>
  <dc:creator>Prathap T</dc:creator>
  <cp:lastModifiedBy>Prathap T</cp:lastModifiedBy>
  <cp:revision>7</cp:revision>
  <dcterms:created xsi:type="dcterms:W3CDTF">2026-01-28T06:12:45Z</dcterms:created>
  <dcterms:modified xsi:type="dcterms:W3CDTF">2026-01-29T16:23:01Z</dcterms:modified>
</cp:coreProperties>
</file>